
<file path=[Content_Types].xml><?xml version="1.0" encoding="utf-8"?>
<Types xmlns="http://schemas.openxmlformats.org/package/2006/content-types">
  <Default ContentType="image/jpeg" Extension="jpg"/>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 Type="http://schemas.openxmlformats.org/officeDocument/2006/relationships/theme" Target="theme/theme3.xml"/><Relationship Id="rId10" Type="http://schemas.openxmlformats.org/officeDocument/2006/relationships/slide" Target="slides/slide5.xml"/><Relationship Id="rId4" Type="http://schemas.openxmlformats.org/officeDocument/2006/relationships/slideMaster" Target="slideMasters/slideMaster1.xml"/><Relationship Id="rId11" Type="http://schemas.openxmlformats.org/officeDocument/2006/relationships/slide" Target="slides/slide6.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 name="Shape 48"/>
        <p:cNvGrpSpPr/>
        <p:nvPr/>
      </p:nvGrpSpPr>
      <p:grpSpPr>
        <a:xfrm>
          <a:off x="0" y="0"/>
          <a:ext cx="0" cy="0"/>
          <a:chOff x="0" y="0"/>
          <a:chExt cx="0" cy="0"/>
        </a:xfrm>
      </p:grpSpPr>
      <p:sp>
        <p:nvSpPr>
          <p:cNvPr id="49" name="Shape 4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0" name="Shape 50"/>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57" name="Shape 5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64" name="Shape 6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9" name="Shape 69"/>
        <p:cNvGrpSpPr/>
        <p:nvPr/>
      </p:nvGrpSpPr>
      <p:grpSpPr>
        <a:xfrm>
          <a:off x="0" y="0"/>
          <a:ext cx="0" cy="0"/>
          <a:chOff x="0" y="0"/>
          <a:chExt cx="0" cy="0"/>
        </a:xfrm>
      </p:grpSpPr>
      <p:sp>
        <p:nvSpPr>
          <p:cNvPr id="70" name="Shape 7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1" name="Shape 7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78" name="Shape 7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p:nvPr/>
        </p:nvSpPr>
        <p:spPr>
          <a:xfrm flipH="1" rot="10800000">
            <a:off x="0" y="2984999"/>
            <a:ext cx="9144000" cy="2158500"/>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10" name="Shape 10"/>
          <p:cNvSpPr/>
          <p:nvPr/>
        </p:nvSpPr>
        <p:spPr>
          <a:xfrm>
            <a:off x="0" y="2393175"/>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11" name="Shape 11"/>
          <p:cNvSpPr/>
          <p:nvPr/>
        </p:nvSpPr>
        <p:spPr>
          <a:xfrm flipH="1" rot="10800000">
            <a:off x="0" y="2983958"/>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12" name="Shape 12"/>
          <p:cNvSpPr txBox="1"/>
          <p:nvPr>
            <p:ph type="ctrTitle"/>
          </p:nvPr>
        </p:nvSpPr>
        <p:spPr>
          <a:xfrm>
            <a:off x="685800" y="1746892"/>
            <a:ext cx="7772400" cy="1238099"/>
          </a:xfrm>
          <a:prstGeom prst="rect">
            <a:avLst/>
          </a:prstGeom>
        </p:spPr>
        <p:txBody>
          <a:bodyPr anchorCtr="0" anchor="b" bIns="91425" lIns="91425" rIns="91425" tIns="91425"/>
          <a:lstStyle>
            <a:lvl1pPr algn="ctr">
              <a:spcBef>
                <a:spcPts val="0"/>
              </a:spcBef>
              <a:defRPr/>
            </a:lvl1pPr>
            <a:lvl2pPr algn="ctr">
              <a:spcBef>
                <a:spcPts val="0"/>
              </a:spcBef>
              <a:defRPr/>
            </a:lvl2pPr>
            <a:lvl3pPr algn="ctr">
              <a:spcBef>
                <a:spcPts val="0"/>
              </a:spcBef>
              <a:defRPr/>
            </a:lvl3pPr>
            <a:lvl4pPr algn="ctr">
              <a:spcBef>
                <a:spcPts val="0"/>
              </a:spcBef>
              <a:defRPr/>
            </a:lvl4pPr>
            <a:lvl5pPr algn="ctr">
              <a:spcBef>
                <a:spcPts val="0"/>
              </a:spcBef>
              <a:defRPr/>
            </a:lvl5pPr>
            <a:lvl6pPr algn="ctr">
              <a:spcBef>
                <a:spcPts val="0"/>
              </a:spcBef>
              <a:defRPr/>
            </a:lvl6pPr>
            <a:lvl7pPr algn="ctr">
              <a:spcBef>
                <a:spcPts val="0"/>
              </a:spcBef>
              <a:defRPr/>
            </a:lvl7pPr>
            <a:lvl8pPr algn="ctr">
              <a:spcBef>
                <a:spcPts val="0"/>
              </a:spcBef>
              <a:defRPr/>
            </a:lvl8pPr>
            <a:lvl9pPr algn="ctr">
              <a:spcBef>
                <a:spcPts val="0"/>
              </a:spcBef>
              <a:defRPr/>
            </a:lvl9pPr>
          </a:lstStyle>
          <a:p/>
        </p:txBody>
      </p:sp>
      <p:sp>
        <p:nvSpPr>
          <p:cNvPr id="13" name="Shape 13"/>
          <p:cNvSpPr txBox="1"/>
          <p:nvPr>
            <p:ph idx="1" type="subTitle"/>
          </p:nvPr>
        </p:nvSpPr>
        <p:spPr>
          <a:xfrm>
            <a:off x="685800" y="3093357"/>
            <a:ext cx="7772400" cy="666600"/>
          </a:xfrm>
          <a:prstGeom prst="rect">
            <a:avLst/>
          </a:prstGeom>
        </p:spPr>
        <p:txBody>
          <a:bodyPr anchorCtr="0" anchor="t" bIns="91425" lIns="91425" rIns="91425" tIns="91425"/>
          <a:lstStyle>
            <a:lvl1pPr algn="ctr">
              <a:spcBef>
                <a:spcPts val="0"/>
              </a:spcBef>
              <a:buClr>
                <a:schemeClr val="dk2"/>
              </a:buClr>
              <a:buSzPct val="100000"/>
              <a:buNone/>
              <a:defRPr i="1" sz="2400">
                <a:solidFill>
                  <a:schemeClr val="dk2"/>
                </a:solidFill>
              </a:defRPr>
            </a:lvl1pPr>
            <a:lvl2pPr algn="ctr">
              <a:spcBef>
                <a:spcPts val="0"/>
              </a:spcBef>
              <a:buClr>
                <a:schemeClr val="dk2"/>
              </a:buClr>
              <a:buNone/>
              <a:defRPr i="1">
                <a:solidFill>
                  <a:schemeClr val="dk2"/>
                </a:solidFill>
              </a:defRPr>
            </a:lvl2pPr>
            <a:lvl3pPr algn="ctr">
              <a:spcBef>
                <a:spcPts val="0"/>
              </a:spcBef>
              <a:buClr>
                <a:schemeClr val="dk2"/>
              </a:buClr>
              <a:buNone/>
              <a:defRPr i="1">
                <a:solidFill>
                  <a:schemeClr val="dk2"/>
                </a:solidFill>
              </a:defRPr>
            </a:lvl3pPr>
            <a:lvl4pPr algn="ctr">
              <a:spcBef>
                <a:spcPts val="0"/>
              </a:spcBef>
              <a:buClr>
                <a:schemeClr val="dk2"/>
              </a:buClr>
              <a:buSzPct val="100000"/>
              <a:buNone/>
              <a:defRPr i="1" sz="2400">
                <a:solidFill>
                  <a:schemeClr val="dk2"/>
                </a:solidFill>
              </a:defRPr>
            </a:lvl4pPr>
            <a:lvl5pPr algn="ctr">
              <a:spcBef>
                <a:spcPts val="0"/>
              </a:spcBef>
              <a:buClr>
                <a:schemeClr val="dk2"/>
              </a:buClr>
              <a:buSzPct val="100000"/>
              <a:buNone/>
              <a:defRPr i="1" sz="2400">
                <a:solidFill>
                  <a:schemeClr val="dk2"/>
                </a:solidFill>
              </a:defRPr>
            </a:lvl5pPr>
            <a:lvl6pPr algn="ctr">
              <a:spcBef>
                <a:spcPts val="0"/>
              </a:spcBef>
              <a:buClr>
                <a:schemeClr val="dk2"/>
              </a:buClr>
              <a:buSzPct val="100000"/>
              <a:buNone/>
              <a:defRPr i="1" sz="2400">
                <a:solidFill>
                  <a:schemeClr val="dk2"/>
                </a:solidFill>
              </a:defRPr>
            </a:lvl6pPr>
            <a:lvl7pPr algn="ctr">
              <a:spcBef>
                <a:spcPts val="0"/>
              </a:spcBef>
              <a:buClr>
                <a:schemeClr val="dk2"/>
              </a:buClr>
              <a:buSzPct val="100000"/>
              <a:buNone/>
              <a:defRPr i="1" sz="2400">
                <a:solidFill>
                  <a:schemeClr val="dk2"/>
                </a:solidFill>
              </a:defRPr>
            </a:lvl7pPr>
            <a:lvl8pPr algn="ctr">
              <a:spcBef>
                <a:spcPts val="0"/>
              </a:spcBef>
              <a:buClr>
                <a:schemeClr val="dk2"/>
              </a:buClr>
              <a:buSzPct val="100000"/>
              <a:buNone/>
              <a:defRPr i="1" sz="2400">
                <a:solidFill>
                  <a:schemeClr val="dk2"/>
                </a:solidFill>
              </a:defRPr>
            </a:lvl8pPr>
            <a:lvl9pPr algn="ctr">
              <a:spcBef>
                <a:spcPts val="0"/>
              </a:spcBef>
              <a:buClr>
                <a:schemeClr val="dk2"/>
              </a:buClr>
              <a:buSzPct val="100000"/>
              <a:buNone/>
              <a:defRPr i="1" sz="2400">
                <a:solidFill>
                  <a:schemeClr val="dk2"/>
                </a:solidFill>
              </a:defRPr>
            </a:lvl9pPr>
          </a:lstStyle>
          <a:p/>
        </p:txBody>
      </p:sp>
      <p:sp>
        <p:nvSpPr>
          <p:cNvPr id="14" name="Shape 14"/>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1"/>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5" name="Shape 15"/>
        <p:cNvGrpSpPr/>
        <p:nvPr/>
      </p:nvGrpSpPr>
      <p:grpSpPr>
        <a:xfrm>
          <a:off x="0" y="0"/>
          <a:ext cx="0" cy="0"/>
          <a:chOff x="0" y="0"/>
          <a:chExt cx="0" cy="0"/>
        </a:xfrm>
      </p:grpSpPr>
      <p:sp>
        <p:nvSpPr>
          <p:cNvPr id="16" name="Shape 16"/>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17" name="Shape 17"/>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18" name="Shape 18"/>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19" name="Shape 19"/>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 type="body"/>
          </p:nvPr>
        </p:nvSpPr>
        <p:spPr>
          <a:xfrm>
            <a:off x="457200" y="1200150"/>
            <a:ext cx="82296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1" name="Shape 2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2"/>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2" name="Shape 22"/>
        <p:cNvGrpSpPr/>
        <p:nvPr/>
      </p:nvGrpSpPr>
      <p:grpSpPr>
        <a:xfrm>
          <a:off x="0" y="0"/>
          <a:ext cx="0" cy="0"/>
          <a:chOff x="0" y="0"/>
          <a:chExt cx="0" cy="0"/>
        </a:xfrm>
      </p:grpSpPr>
      <p:sp>
        <p:nvSpPr>
          <p:cNvPr id="23" name="Shape 23"/>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24" name="Shape 24"/>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25" name="Shape 25"/>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6" name="Shape 26"/>
          <p:cNvSpPr txBox="1"/>
          <p:nvPr>
            <p:ph idx="1" type="body"/>
          </p:nvPr>
        </p:nvSpPr>
        <p:spPr>
          <a:xfrm>
            <a:off x="457200"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7" name="Shape 27"/>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28" name="Shape 28"/>
          <p:cNvSpPr txBox="1"/>
          <p:nvPr>
            <p:ph idx="2" type="body"/>
          </p:nvPr>
        </p:nvSpPr>
        <p:spPr>
          <a:xfrm>
            <a:off x="4692273" y="1200150"/>
            <a:ext cx="3994500" cy="3725699"/>
          </a:xfrm>
          <a:prstGeom prst="rect">
            <a:avLst/>
          </a:prstGeom>
        </p:spPr>
        <p:txBody>
          <a:bodyPr anchorCtr="0" anchor="t"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9" name="Shape 29"/>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2"/>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p:nvPr/>
        </p:nvSpPr>
        <p:spPr>
          <a:xfrm flipH="1" rot="10800000">
            <a:off x="0" y="1163100"/>
            <a:ext cx="9144000" cy="39803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32" name="Shape 32"/>
          <p:cNvSpPr/>
          <p:nvPr/>
        </p:nvSpPr>
        <p:spPr>
          <a:xfrm flipH="1">
            <a:off x="4526627" y="571349"/>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33" name="Shape 33"/>
          <p:cNvSpPr txBox="1"/>
          <p:nvPr>
            <p:ph type="title"/>
          </p:nvPr>
        </p:nvSpPr>
        <p:spPr>
          <a:xfrm>
            <a:off x="457200" y="205978"/>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4" name="Shape 34"/>
          <p:cNvSpPr/>
          <p:nvPr/>
        </p:nvSpPr>
        <p:spPr>
          <a:xfrm rot="10800000">
            <a:off x="4526627" y="1162132"/>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35" name="Shape 35"/>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1"/>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36" name="Shape 36"/>
        <p:cNvGrpSpPr/>
        <p:nvPr/>
      </p:nvGrpSpPr>
      <p:grpSpPr>
        <a:xfrm>
          <a:off x="0" y="0"/>
          <a:ext cx="0" cy="0"/>
          <a:chOff x="0" y="0"/>
          <a:chExt cx="0" cy="0"/>
        </a:xfrm>
      </p:grpSpPr>
      <p:sp>
        <p:nvSpPr>
          <p:cNvPr id="37" name="Shape 37"/>
          <p:cNvSpPr/>
          <p:nvPr/>
        </p:nvSpPr>
        <p:spPr>
          <a:xfrm flipH="1" rot="10800000">
            <a:off x="0" y="4412699"/>
            <a:ext cx="9144000" cy="730799"/>
          </a:xfrm>
          <a:prstGeom prst="rect">
            <a:avLst/>
          </a:prstGeom>
          <a:solidFill>
            <a:schemeClr val="lt1"/>
          </a:solidFill>
          <a:ln>
            <a:noFill/>
          </a:ln>
        </p:spPr>
        <p:txBody>
          <a:bodyPr anchorCtr="0" anchor="ctr" bIns="45700" lIns="91425" rIns="91425" tIns="45700">
            <a:noAutofit/>
          </a:bodyPr>
          <a:lstStyle/>
          <a:p>
            <a:pPr>
              <a:spcBef>
                <a:spcPts val="0"/>
              </a:spcBef>
              <a:buNone/>
            </a:pPr>
            <a:r>
              <a:t/>
            </a:r>
            <a:endParaRPr/>
          </a:p>
        </p:txBody>
      </p:sp>
      <p:sp>
        <p:nvSpPr>
          <p:cNvPr id="38" name="Shape 38"/>
          <p:cNvSpPr/>
          <p:nvPr/>
        </p:nvSpPr>
        <p:spPr>
          <a:xfrm flipH="1">
            <a:off x="4526627" y="3820834"/>
            <a:ext cx="4617372" cy="590502"/>
          </a:xfrm>
          <a:custGeom>
            <a:pathLst>
              <a:path extrusionOk="0" h="1108924" w="4617373">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39" name="Shape 39"/>
          <p:cNvSpPr/>
          <p:nvPr/>
        </p:nvSpPr>
        <p:spPr>
          <a:xfrm rot="10800000">
            <a:off x="4526627" y="4411617"/>
            <a:ext cx="4617372" cy="571095"/>
          </a:xfrm>
          <a:custGeom>
            <a:pathLst>
              <a:path extrusionOk="0" h="1108924" w="4617373">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anchorCtr="0" anchor="ctr" bIns="45700" lIns="91425" rIns="91425" tIns="45700">
            <a:noAutofit/>
          </a:bodyPr>
          <a:lstStyle/>
          <a:p>
            <a:pPr>
              <a:spcBef>
                <a:spcPts val="0"/>
              </a:spcBef>
              <a:buNone/>
            </a:pPr>
            <a:r>
              <a:t/>
            </a:r>
            <a:endParaRPr/>
          </a:p>
        </p:txBody>
      </p:sp>
      <p:sp>
        <p:nvSpPr>
          <p:cNvPr id="40" name="Shape 40"/>
          <p:cNvSpPr txBox="1"/>
          <p:nvPr>
            <p:ph idx="1" type="body"/>
          </p:nvPr>
        </p:nvSpPr>
        <p:spPr>
          <a:xfrm>
            <a:off x="457200" y="4421726"/>
            <a:ext cx="8229600" cy="505200"/>
          </a:xfrm>
          <a:prstGeom prst="rect">
            <a:avLst/>
          </a:prstGeom>
        </p:spPr>
        <p:txBody>
          <a:bodyPr anchorCtr="0" anchor="ctr" bIns="91425" lIns="91425" rIns="91425" tIns="91425"/>
          <a:lstStyle>
            <a:lvl1pPr>
              <a:spcBef>
                <a:spcPts val="0"/>
              </a:spcBef>
              <a:buClr>
                <a:schemeClr val="dk2"/>
              </a:buClr>
              <a:buSzPct val="100000"/>
              <a:buNone/>
              <a:defRPr i="1" sz="2400">
                <a:solidFill>
                  <a:schemeClr val="dk2"/>
                </a:solidFill>
              </a:defRPr>
            </a:lvl1pPr>
          </a:lstStyle>
          <a:p/>
        </p:txBody>
      </p:sp>
      <p:sp>
        <p:nvSpPr>
          <p:cNvPr id="41" name="Shape 41"/>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solidFill>
                  <a:schemeClr val="dk2"/>
                </a:solidFill>
              </a:defRPr>
            </a:lvl1pPr>
          </a:lstStyle>
          <a:p>
            <a:pPr>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2" name="Shape 42"/>
        <p:cNvGrpSpPr/>
        <p:nvPr/>
      </p:nvGrpSpPr>
      <p:grpSpPr>
        <a:xfrm>
          <a:off x="0" y="0"/>
          <a:ext cx="0" cy="0"/>
          <a:chOff x="0" y="0"/>
          <a:chExt cx="0" cy="0"/>
        </a:xfrm>
      </p:grpSpPr>
      <p:sp>
        <p:nvSpPr>
          <p:cNvPr id="43" name="Shape 43"/>
          <p:cNvSpPr/>
          <p:nvPr/>
        </p:nvSpPr>
        <p:spPr>
          <a:xfrm>
            <a:off x="6676" y="76256"/>
            <a:ext cx="9134130" cy="5054792"/>
          </a:xfrm>
          <a:custGeom>
            <a:pathLst>
              <a:path extrusionOk="0" h="6739723" w="9157023">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anchorCtr="0" anchor="ctr" bIns="45700" lIns="91425" rIns="91425" tIns="45700">
            <a:noAutofit/>
          </a:bodyPr>
          <a:lstStyle/>
          <a:p>
            <a:pPr>
              <a:spcBef>
                <a:spcPts val="0"/>
              </a:spcBef>
              <a:buNone/>
            </a:pPr>
            <a:r>
              <a:t/>
            </a:r>
            <a:endParaRPr/>
          </a:p>
        </p:txBody>
      </p:sp>
      <p:sp>
        <p:nvSpPr>
          <p:cNvPr id="44" name="Shape 44"/>
          <p:cNvSpPr txBox="1"/>
          <p:nvPr>
            <p:ph idx="12" type="sldNum"/>
          </p:nvPr>
        </p:nvSpPr>
        <p:spPr>
          <a:xfrm>
            <a:off x="8556791" y="4749850"/>
            <a:ext cx="548699" cy="393600"/>
          </a:xfrm>
          <a:prstGeom prst="rect">
            <a:avLst/>
          </a:prstGeom>
        </p:spPr>
        <p:txBody>
          <a:bodyPr anchorCtr="0" anchor="ctr" bIns="91425" lIns="91425" rIns="91425" tIns="91425">
            <a:noAutofit/>
          </a:bodyPr>
          <a:lstStyle>
            <a:lvl1pPr>
              <a:spcBef>
                <a:spcPts val="0"/>
              </a:spcBef>
              <a:buNone/>
              <a:defRPr/>
            </a:lvl1pPr>
          </a:lstStyle>
          <a:p>
            <a:pPr>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accent1"/>
            </a:gs>
            <a:gs pos="100000">
              <a:schemeClr val="dk2"/>
            </a:gs>
          </a:gsLst>
          <a:path path="circle">
            <a:fillToRect b="50%" l="50%" r="50%" t="50%"/>
          </a:path>
          <a:tileRect/>
        </a:gradFill>
      </p:bgPr>
    </p:bg>
    <p:spTree>
      <p:nvGrpSpPr>
        <p:cNvPr id="4" name="Shape 4"/>
        <p:cNvGrpSpPr/>
        <p:nvPr/>
      </p:nvGrpSpPr>
      <p:grpSpPr>
        <a:xfrm>
          <a:off x="0" y="0"/>
          <a:ext cx="0" cy="0"/>
          <a:chOff x="0" y="0"/>
          <a:chExt cx="0" cy="0"/>
        </a:xfrm>
      </p:grpSpPr>
      <p:sp>
        <p:nvSpPr>
          <p:cNvPr id="5" name="Shape 5"/>
          <p:cNvSpPr txBox="1"/>
          <p:nvPr>
            <p:ph type="title"/>
          </p:nvPr>
        </p:nvSpPr>
        <p:spPr>
          <a:xfrm>
            <a:off x="457200" y="205978"/>
            <a:ext cx="8229600" cy="857400"/>
          </a:xfrm>
          <a:prstGeom prst="rect">
            <a:avLst/>
          </a:prstGeom>
          <a:noFill/>
          <a:ln>
            <a:noFill/>
          </a:ln>
        </p:spPr>
        <p:txBody>
          <a:bodyPr anchorCtr="0" anchor="ctr" bIns="91425" lIns="91425" rIns="91425" tIns="91425"/>
          <a:lstStyle>
            <a:lvl1pPr>
              <a:spcBef>
                <a:spcPts val="0"/>
              </a:spcBef>
              <a:buClr>
                <a:schemeClr val="lt1"/>
              </a:buClr>
              <a:buSzPct val="100000"/>
              <a:buFont typeface="Georgia"/>
              <a:buNone/>
              <a:defRPr sz="4800">
                <a:solidFill>
                  <a:schemeClr val="lt1"/>
                </a:solidFill>
                <a:latin typeface="Georgia"/>
                <a:ea typeface="Georgia"/>
                <a:cs typeface="Georgia"/>
                <a:sym typeface="Georgia"/>
              </a:defRPr>
            </a:lvl1pPr>
            <a:lvl2pPr>
              <a:spcBef>
                <a:spcPts val="0"/>
              </a:spcBef>
              <a:buClr>
                <a:schemeClr val="lt1"/>
              </a:buClr>
              <a:buSzPct val="100000"/>
              <a:buFont typeface="Georgia"/>
              <a:buNone/>
              <a:defRPr sz="4800">
                <a:solidFill>
                  <a:schemeClr val="lt1"/>
                </a:solidFill>
                <a:latin typeface="Georgia"/>
                <a:ea typeface="Georgia"/>
                <a:cs typeface="Georgia"/>
                <a:sym typeface="Georgia"/>
              </a:defRPr>
            </a:lvl2pPr>
            <a:lvl3pPr>
              <a:spcBef>
                <a:spcPts val="0"/>
              </a:spcBef>
              <a:buClr>
                <a:schemeClr val="lt1"/>
              </a:buClr>
              <a:buSzPct val="100000"/>
              <a:buFont typeface="Georgia"/>
              <a:buNone/>
              <a:defRPr sz="4800">
                <a:solidFill>
                  <a:schemeClr val="lt1"/>
                </a:solidFill>
                <a:latin typeface="Georgia"/>
                <a:ea typeface="Georgia"/>
                <a:cs typeface="Georgia"/>
                <a:sym typeface="Georgia"/>
              </a:defRPr>
            </a:lvl3pPr>
            <a:lvl4pPr>
              <a:spcBef>
                <a:spcPts val="0"/>
              </a:spcBef>
              <a:buClr>
                <a:schemeClr val="lt1"/>
              </a:buClr>
              <a:buSzPct val="100000"/>
              <a:buFont typeface="Georgia"/>
              <a:buNone/>
              <a:defRPr sz="4800">
                <a:solidFill>
                  <a:schemeClr val="lt1"/>
                </a:solidFill>
                <a:latin typeface="Georgia"/>
                <a:ea typeface="Georgia"/>
                <a:cs typeface="Georgia"/>
                <a:sym typeface="Georgia"/>
              </a:defRPr>
            </a:lvl4pPr>
            <a:lvl5pPr>
              <a:spcBef>
                <a:spcPts val="0"/>
              </a:spcBef>
              <a:buClr>
                <a:schemeClr val="lt1"/>
              </a:buClr>
              <a:buSzPct val="100000"/>
              <a:buFont typeface="Georgia"/>
              <a:buNone/>
              <a:defRPr sz="4800">
                <a:solidFill>
                  <a:schemeClr val="lt1"/>
                </a:solidFill>
                <a:latin typeface="Georgia"/>
                <a:ea typeface="Georgia"/>
                <a:cs typeface="Georgia"/>
                <a:sym typeface="Georgia"/>
              </a:defRPr>
            </a:lvl5pPr>
            <a:lvl6pPr>
              <a:spcBef>
                <a:spcPts val="0"/>
              </a:spcBef>
              <a:buClr>
                <a:schemeClr val="lt1"/>
              </a:buClr>
              <a:buSzPct val="100000"/>
              <a:buFont typeface="Georgia"/>
              <a:buNone/>
              <a:defRPr sz="4800">
                <a:solidFill>
                  <a:schemeClr val="lt1"/>
                </a:solidFill>
                <a:latin typeface="Georgia"/>
                <a:ea typeface="Georgia"/>
                <a:cs typeface="Georgia"/>
                <a:sym typeface="Georgia"/>
              </a:defRPr>
            </a:lvl6pPr>
            <a:lvl7pPr>
              <a:spcBef>
                <a:spcPts val="0"/>
              </a:spcBef>
              <a:buClr>
                <a:schemeClr val="lt1"/>
              </a:buClr>
              <a:buSzPct val="100000"/>
              <a:buFont typeface="Georgia"/>
              <a:buNone/>
              <a:defRPr sz="4800">
                <a:solidFill>
                  <a:schemeClr val="lt1"/>
                </a:solidFill>
                <a:latin typeface="Georgia"/>
                <a:ea typeface="Georgia"/>
                <a:cs typeface="Georgia"/>
                <a:sym typeface="Georgia"/>
              </a:defRPr>
            </a:lvl7pPr>
            <a:lvl8pPr>
              <a:spcBef>
                <a:spcPts val="0"/>
              </a:spcBef>
              <a:buClr>
                <a:schemeClr val="lt1"/>
              </a:buClr>
              <a:buSzPct val="100000"/>
              <a:buFont typeface="Georgia"/>
              <a:buNone/>
              <a:defRPr sz="4800">
                <a:solidFill>
                  <a:schemeClr val="lt1"/>
                </a:solidFill>
                <a:latin typeface="Georgia"/>
                <a:ea typeface="Georgia"/>
                <a:cs typeface="Georgia"/>
                <a:sym typeface="Georgia"/>
              </a:defRPr>
            </a:lvl8pPr>
            <a:lvl9pPr>
              <a:spcBef>
                <a:spcPts val="0"/>
              </a:spcBef>
              <a:buClr>
                <a:schemeClr val="lt1"/>
              </a:buClr>
              <a:buSzPct val="100000"/>
              <a:buFont typeface="Georgia"/>
              <a:buNone/>
              <a:defRPr sz="4800">
                <a:solidFill>
                  <a:schemeClr val="lt1"/>
                </a:solidFill>
                <a:latin typeface="Georgia"/>
                <a:ea typeface="Georgia"/>
                <a:cs typeface="Georgia"/>
                <a:sym typeface="Georgia"/>
              </a:defRPr>
            </a:lvl9pPr>
          </a:lstStyle>
          <a:p/>
        </p:txBody>
      </p:sp>
      <p:sp>
        <p:nvSpPr>
          <p:cNvPr id="6" name="Shape 6"/>
          <p:cNvSpPr txBox="1"/>
          <p:nvPr>
            <p:ph idx="1" type="body"/>
          </p:nvPr>
        </p:nvSpPr>
        <p:spPr>
          <a:xfrm>
            <a:off x="457200" y="1200150"/>
            <a:ext cx="8229600" cy="3725699"/>
          </a:xfrm>
          <a:prstGeom prst="rect">
            <a:avLst/>
          </a:prstGeom>
          <a:noFill/>
          <a:ln>
            <a:noFill/>
          </a:ln>
        </p:spPr>
        <p:txBody>
          <a:bodyPr anchorCtr="0" anchor="t" bIns="91425" lIns="91425" rIns="91425" tIns="91425"/>
          <a:lstStyle>
            <a:lvl1pPr>
              <a:spcBef>
                <a:spcPts val="600"/>
              </a:spcBef>
              <a:buClr>
                <a:schemeClr val="dk1"/>
              </a:buClr>
              <a:buSzPct val="100000"/>
              <a:buFont typeface="Georgia"/>
              <a:defRPr sz="3000">
                <a:solidFill>
                  <a:schemeClr val="dk1"/>
                </a:solidFill>
                <a:latin typeface="Georgia"/>
                <a:ea typeface="Georgia"/>
                <a:cs typeface="Georgia"/>
                <a:sym typeface="Georgia"/>
              </a:defRPr>
            </a:lvl1pPr>
            <a:lvl2pPr>
              <a:spcBef>
                <a:spcPts val="480"/>
              </a:spcBef>
              <a:buClr>
                <a:schemeClr val="dk1"/>
              </a:buClr>
              <a:buSzPct val="100000"/>
              <a:buFont typeface="Georgia"/>
              <a:defRPr sz="2400">
                <a:solidFill>
                  <a:schemeClr val="dk1"/>
                </a:solidFill>
                <a:latin typeface="Georgia"/>
                <a:ea typeface="Georgia"/>
                <a:cs typeface="Georgia"/>
                <a:sym typeface="Georgia"/>
              </a:defRPr>
            </a:lvl2pPr>
            <a:lvl3pPr>
              <a:spcBef>
                <a:spcPts val="480"/>
              </a:spcBef>
              <a:buClr>
                <a:schemeClr val="dk1"/>
              </a:buClr>
              <a:buSzPct val="100000"/>
              <a:buFont typeface="Georgia"/>
              <a:defRPr sz="2400">
                <a:solidFill>
                  <a:schemeClr val="dk1"/>
                </a:solidFill>
                <a:latin typeface="Georgia"/>
                <a:ea typeface="Georgia"/>
                <a:cs typeface="Georgia"/>
                <a:sym typeface="Georgia"/>
              </a:defRPr>
            </a:lvl3pPr>
            <a:lvl4pPr>
              <a:spcBef>
                <a:spcPts val="360"/>
              </a:spcBef>
              <a:buClr>
                <a:schemeClr val="dk1"/>
              </a:buClr>
              <a:buSzPct val="100000"/>
              <a:buFont typeface="Georgia"/>
              <a:defRPr sz="1800">
                <a:solidFill>
                  <a:schemeClr val="dk1"/>
                </a:solidFill>
                <a:latin typeface="Georgia"/>
                <a:ea typeface="Georgia"/>
                <a:cs typeface="Georgia"/>
                <a:sym typeface="Georgia"/>
              </a:defRPr>
            </a:lvl4pPr>
            <a:lvl5pPr>
              <a:spcBef>
                <a:spcPts val="360"/>
              </a:spcBef>
              <a:buClr>
                <a:schemeClr val="dk1"/>
              </a:buClr>
              <a:buSzPct val="100000"/>
              <a:buFont typeface="Georgia"/>
              <a:defRPr sz="1800">
                <a:solidFill>
                  <a:schemeClr val="dk1"/>
                </a:solidFill>
                <a:latin typeface="Georgia"/>
                <a:ea typeface="Georgia"/>
                <a:cs typeface="Georgia"/>
                <a:sym typeface="Georgia"/>
              </a:defRPr>
            </a:lvl5pPr>
            <a:lvl6pPr>
              <a:spcBef>
                <a:spcPts val="360"/>
              </a:spcBef>
              <a:buClr>
                <a:schemeClr val="dk1"/>
              </a:buClr>
              <a:buSzPct val="100000"/>
              <a:buFont typeface="Georgia"/>
              <a:defRPr sz="1800">
                <a:solidFill>
                  <a:schemeClr val="dk1"/>
                </a:solidFill>
                <a:latin typeface="Georgia"/>
                <a:ea typeface="Georgia"/>
                <a:cs typeface="Georgia"/>
                <a:sym typeface="Georgia"/>
              </a:defRPr>
            </a:lvl6pPr>
            <a:lvl7pPr>
              <a:spcBef>
                <a:spcPts val="360"/>
              </a:spcBef>
              <a:buClr>
                <a:schemeClr val="dk1"/>
              </a:buClr>
              <a:buSzPct val="100000"/>
              <a:buFont typeface="Georgia"/>
              <a:defRPr sz="1800">
                <a:solidFill>
                  <a:schemeClr val="dk1"/>
                </a:solidFill>
                <a:latin typeface="Georgia"/>
                <a:ea typeface="Georgia"/>
                <a:cs typeface="Georgia"/>
                <a:sym typeface="Georgia"/>
              </a:defRPr>
            </a:lvl7pPr>
            <a:lvl8pPr>
              <a:spcBef>
                <a:spcPts val="360"/>
              </a:spcBef>
              <a:buClr>
                <a:schemeClr val="dk1"/>
              </a:buClr>
              <a:buSzPct val="100000"/>
              <a:buFont typeface="Georgia"/>
              <a:defRPr sz="1800">
                <a:solidFill>
                  <a:schemeClr val="dk1"/>
                </a:solidFill>
                <a:latin typeface="Georgia"/>
                <a:ea typeface="Georgia"/>
                <a:cs typeface="Georgia"/>
                <a:sym typeface="Georgia"/>
              </a:defRPr>
            </a:lvl8pPr>
            <a:lvl9pPr>
              <a:spcBef>
                <a:spcPts val="360"/>
              </a:spcBef>
              <a:buClr>
                <a:schemeClr val="dk1"/>
              </a:buClr>
              <a:buSzPct val="100000"/>
              <a:buFont typeface="Georgia"/>
              <a:defRPr sz="1800">
                <a:solidFill>
                  <a:schemeClr val="dk1"/>
                </a:solidFill>
                <a:latin typeface="Georgia"/>
                <a:ea typeface="Georgia"/>
                <a:cs typeface="Georgia"/>
                <a:sym typeface="Georgia"/>
              </a:defRPr>
            </a:lvl9pPr>
          </a:lstStyle>
          <a:p/>
        </p:txBody>
      </p:sp>
      <p:sp>
        <p:nvSpPr>
          <p:cNvPr id="7" name="Shape 7"/>
          <p:cNvSpPr txBox="1"/>
          <p:nvPr>
            <p:ph idx="12" type="sldNum"/>
          </p:nvPr>
        </p:nvSpPr>
        <p:spPr>
          <a:xfrm>
            <a:off x="8556791" y="4749850"/>
            <a:ext cx="548699" cy="393600"/>
          </a:xfrm>
          <a:prstGeom prst="rect">
            <a:avLst/>
          </a:prstGeom>
          <a:noFill/>
          <a:ln>
            <a:noFill/>
          </a:ln>
        </p:spPr>
        <p:txBody>
          <a:bodyPr anchorCtr="0" anchor="ctr" bIns="91425" lIns="91425" rIns="91425" tIns="91425">
            <a:noAutofit/>
          </a:bodyPr>
          <a:lstStyle>
            <a:lvl1pPr algn="r">
              <a:spcBef>
                <a:spcPts val="0"/>
              </a:spcBef>
              <a:buNone/>
              <a:defRPr sz="1300">
                <a:solidFill>
                  <a:schemeClr val="lt2"/>
                </a:solidFill>
                <a:latin typeface="Georgia"/>
                <a:ea typeface="Georgia"/>
                <a:cs typeface="Georgia"/>
                <a:sym typeface="Georgia"/>
              </a:defRPr>
            </a:lvl1pPr>
          </a:lstStyle>
          <a:p>
            <a:pPr>
              <a:spcBef>
                <a:spcPts val="0"/>
              </a:spcBef>
              <a:buNone/>
            </a:pPr>
            <a:fld id="{00000000-1234-1234-1234-123412341234}" type="slidenum">
              <a:rPr lang="en"/>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3" Type="http://schemas.openxmlformats.org/officeDocument/2006/relationships/image" Target="../media/image0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youtube.com/v/oGlsUYGMYks" TargetMode="External"/><Relationship Id="rId5" Type="http://schemas.openxmlformats.org/officeDocument/2006/relationships/image" Target="../media/image0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 name="Shape 45"/>
        <p:cNvGrpSpPr/>
        <p:nvPr/>
      </p:nvGrpSpPr>
      <p:grpSpPr>
        <a:xfrm>
          <a:off x="0" y="0"/>
          <a:ext cx="0" cy="0"/>
          <a:chOff x="0" y="0"/>
          <a:chExt cx="0" cy="0"/>
        </a:xfrm>
      </p:grpSpPr>
      <p:sp>
        <p:nvSpPr>
          <p:cNvPr id="46" name="Shape 46"/>
          <p:cNvSpPr txBox="1"/>
          <p:nvPr>
            <p:ph type="ctrTitle"/>
          </p:nvPr>
        </p:nvSpPr>
        <p:spPr>
          <a:xfrm>
            <a:off x="685800" y="1746892"/>
            <a:ext cx="7772400" cy="1238099"/>
          </a:xfrm>
          <a:prstGeom prst="rect">
            <a:avLst/>
          </a:prstGeom>
        </p:spPr>
        <p:txBody>
          <a:bodyPr anchorCtr="0" anchor="b" bIns="91425" lIns="91425" rIns="91425" tIns="91425">
            <a:noAutofit/>
          </a:bodyPr>
          <a:lstStyle/>
          <a:p>
            <a:pPr>
              <a:spcBef>
                <a:spcPts val="0"/>
              </a:spcBef>
              <a:buNone/>
            </a:pPr>
            <a:r>
              <a:rPr lang="en"/>
              <a:t>The Rhetorical Situation</a:t>
            </a:r>
          </a:p>
        </p:txBody>
      </p:sp>
      <p:sp>
        <p:nvSpPr>
          <p:cNvPr id="47" name="Shape 47"/>
          <p:cNvSpPr txBox="1"/>
          <p:nvPr>
            <p:ph idx="1" type="subTitle"/>
          </p:nvPr>
        </p:nvSpPr>
        <p:spPr>
          <a:xfrm>
            <a:off x="685800" y="3093357"/>
            <a:ext cx="7772400" cy="666600"/>
          </a:xfrm>
          <a:prstGeom prst="rect">
            <a:avLst/>
          </a:prstGeom>
        </p:spPr>
        <p:txBody>
          <a:bodyPr anchorCtr="0" anchor="t" bIns="91425" lIns="91425" rIns="91425" tIns="91425">
            <a:noAutofit/>
          </a:bodyPr>
          <a:lstStyle/>
          <a:p>
            <a:pPr>
              <a:spcBef>
                <a:spcPts val="0"/>
              </a:spcBef>
              <a:buNone/>
            </a:pPr>
            <a:r>
              <a:rPr lang="en"/>
              <a:t>I can define and identify the rhetorical situation of a text and/or speech.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x="0" y="0"/>
          <a:ext cx="0" cy="0"/>
          <a:chOff x="0" y="0"/>
          <a:chExt cx="0" cy="0"/>
        </a:xfrm>
      </p:grpSpPr>
      <p:sp>
        <p:nvSpPr>
          <p:cNvPr id="52" name="Shape 52"/>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sz="3500"/>
              <a:t>Elements of the Rhetorical Situation</a:t>
            </a:r>
          </a:p>
        </p:txBody>
      </p:sp>
      <p:sp>
        <p:nvSpPr>
          <p:cNvPr id="53" name="Shape 53"/>
          <p:cNvSpPr txBox="1"/>
          <p:nvPr>
            <p:ph idx="1" type="body"/>
          </p:nvPr>
        </p:nvSpPr>
        <p:spPr>
          <a:xfrm>
            <a:off x="457200" y="1200150"/>
            <a:ext cx="5763300" cy="3843000"/>
          </a:xfrm>
          <a:prstGeom prst="rect">
            <a:avLst/>
          </a:prstGeom>
        </p:spPr>
        <p:txBody>
          <a:bodyPr anchorCtr="0" anchor="t" bIns="91425" lIns="91425" rIns="91425" tIns="91425">
            <a:noAutofit/>
          </a:bodyPr>
          <a:lstStyle/>
          <a:p>
            <a:pPr rtl="0">
              <a:spcBef>
                <a:spcPts val="0"/>
              </a:spcBef>
              <a:buNone/>
            </a:pPr>
            <a:r>
              <a:rPr b="1" lang="en" sz="2000" u="sng">
                <a:solidFill>
                  <a:schemeClr val="accent4"/>
                </a:solidFill>
              </a:rPr>
              <a:t>Exigence- </a:t>
            </a:r>
            <a:r>
              <a:rPr lang="en" sz="2000"/>
              <a:t>this is the event, problem, or situation that motivates a person to speak or write on a topic. The term is derived from the latin word for “To Demand,” </a:t>
            </a:r>
            <a:r>
              <a:rPr i="1" lang="en" sz="2000"/>
              <a:t>expeto</a:t>
            </a:r>
            <a:r>
              <a:rPr lang="en" sz="2000"/>
              <a:t>. (It is what gets some fired up and feeling like they must do something about it!)</a:t>
            </a:r>
          </a:p>
          <a:p>
            <a:pPr rtl="0">
              <a:spcBef>
                <a:spcPts val="0"/>
              </a:spcBef>
              <a:buNone/>
            </a:pPr>
            <a:r>
              <a:t/>
            </a:r>
            <a:endParaRPr b="1" sz="2000">
              <a:solidFill>
                <a:schemeClr val="accent5"/>
              </a:solidFill>
            </a:endParaRPr>
          </a:p>
          <a:p>
            <a:pPr rtl="0">
              <a:spcBef>
                <a:spcPts val="0"/>
              </a:spcBef>
              <a:buNone/>
            </a:pPr>
            <a:r>
              <a:rPr b="1" lang="en" sz="2000">
                <a:solidFill>
                  <a:schemeClr val="accent5"/>
                </a:solidFill>
              </a:rPr>
              <a:t>Example:</a:t>
            </a:r>
          </a:p>
          <a:p>
            <a:pPr rtl="0">
              <a:spcBef>
                <a:spcPts val="0"/>
              </a:spcBef>
              <a:buNone/>
            </a:pPr>
            <a:r>
              <a:rPr lang="en" sz="2000"/>
              <a:t>Susan B. Anthony was arrested for attempting to vote, which motivated her to do something about it. </a:t>
            </a:r>
          </a:p>
          <a:p>
            <a:pPr rtl="0">
              <a:spcBef>
                <a:spcPts val="0"/>
              </a:spcBef>
              <a:buNone/>
            </a:pPr>
            <a:r>
              <a:t/>
            </a:r>
            <a:endParaRPr/>
          </a:p>
          <a:p>
            <a:pPr lvl="0">
              <a:spcBef>
                <a:spcPts val="0"/>
              </a:spcBef>
              <a:buNone/>
            </a:pPr>
            <a:r>
              <a:t/>
            </a:r>
            <a:endParaRPr/>
          </a:p>
        </p:txBody>
      </p:sp>
      <p:pic>
        <p:nvPicPr>
          <p:cNvPr id="54" name="Shape 54"/>
          <p:cNvPicPr preferRelativeResize="0"/>
          <p:nvPr/>
        </p:nvPicPr>
        <p:blipFill>
          <a:blip r:embed="rId3">
            <a:alphaModFix/>
          </a:blip>
          <a:stretch>
            <a:fillRect/>
          </a:stretch>
        </p:blipFill>
        <p:spPr>
          <a:xfrm>
            <a:off x="6430325" y="951699"/>
            <a:ext cx="2361049" cy="4000149"/>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title"/>
          </p:nvPr>
        </p:nvSpPr>
        <p:spPr>
          <a:xfrm>
            <a:off x="457200" y="205978"/>
            <a:ext cx="8229600" cy="857400"/>
          </a:xfrm>
          <a:prstGeom prst="rect">
            <a:avLst/>
          </a:prstGeom>
        </p:spPr>
        <p:txBody>
          <a:bodyPr anchorCtr="0" anchor="ctr" bIns="91425" lIns="91425" rIns="91425" tIns="91425">
            <a:noAutofit/>
          </a:bodyPr>
          <a:lstStyle/>
          <a:p>
            <a:pPr lvl="0" rtl="0">
              <a:spcBef>
                <a:spcPts val="0"/>
              </a:spcBef>
              <a:buNone/>
            </a:pPr>
            <a:r>
              <a:rPr lang="en" sz="3500"/>
              <a:t>Elements of the Rhetorical Situation</a:t>
            </a:r>
          </a:p>
        </p:txBody>
      </p:sp>
      <p:sp>
        <p:nvSpPr>
          <p:cNvPr id="60" name="Shape 60"/>
          <p:cNvSpPr txBox="1"/>
          <p:nvPr>
            <p:ph idx="1" type="body"/>
          </p:nvPr>
        </p:nvSpPr>
        <p:spPr>
          <a:xfrm>
            <a:off x="457200" y="1200150"/>
            <a:ext cx="8438700" cy="3843000"/>
          </a:xfrm>
          <a:prstGeom prst="rect">
            <a:avLst/>
          </a:prstGeom>
        </p:spPr>
        <p:txBody>
          <a:bodyPr anchorCtr="0" anchor="t" bIns="91425" lIns="91425" rIns="91425" tIns="91425">
            <a:noAutofit/>
          </a:bodyPr>
          <a:lstStyle/>
          <a:p>
            <a:pPr lvl="0" rtl="0">
              <a:spcBef>
                <a:spcPts val="0"/>
              </a:spcBef>
              <a:buNone/>
            </a:pPr>
            <a:r>
              <a:rPr b="1" lang="en" sz="2000" u="sng">
                <a:solidFill>
                  <a:schemeClr val="accent4"/>
                </a:solidFill>
              </a:rPr>
              <a:t>Audience- </a:t>
            </a:r>
            <a:r>
              <a:rPr lang="en" sz="2000"/>
              <a:t>who the speaker is crafting their message for. An audience could be narrow, one specific group, or it could be broad to include several groups.</a:t>
            </a:r>
          </a:p>
          <a:p>
            <a:pPr rtl="0">
              <a:spcBef>
                <a:spcPts val="0"/>
              </a:spcBef>
              <a:buNone/>
            </a:pPr>
            <a:r>
              <a:t/>
            </a:r>
            <a:endParaRPr b="1" sz="2000">
              <a:solidFill>
                <a:schemeClr val="accent5"/>
              </a:solidFill>
            </a:endParaRPr>
          </a:p>
          <a:p>
            <a:pPr rtl="0">
              <a:spcBef>
                <a:spcPts val="0"/>
              </a:spcBef>
              <a:buNone/>
            </a:pPr>
            <a:r>
              <a:t/>
            </a:r>
            <a:endParaRPr b="1" sz="2000">
              <a:solidFill>
                <a:schemeClr val="accent5"/>
              </a:solidFill>
            </a:endParaRPr>
          </a:p>
          <a:p>
            <a:pPr lvl="0" rtl="0">
              <a:spcBef>
                <a:spcPts val="0"/>
              </a:spcBef>
              <a:buNone/>
            </a:pPr>
            <a:r>
              <a:t/>
            </a:r>
            <a:endParaRPr b="1" sz="2000">
              <a:solidFill>
                <a:schemeClr val="accent5"/>
              </a:solidFill>
            </a:endParaRPr>
          </a:p>
          <a:p>
            <a:pPr lvl="0" rtl="0">
              <a:spcBef>
                <a:spcPts val="0"/>
              </a:spcBef>
              <a:buNone/>
            </a:pPr>
            <a:r>
              <a:rPr b="1" lang="en" sz="2000">
                <a:solidFill>
                  <a:schemeClr val="accent5"/>
                </a:solidFill>
              </a:rPr>
              <a:t>Example:</a:t>
            </a:r>
          </a:p>
          <a:p>
            <a:pPr lvl="0" rtl="0">
              <a:spcBef>
                <a:spcPts val="0"/>
              </a:spcBef>
              <a:buNone/>
            </a:pPr>
            <a:r>
              <a:rPr lang="en" sz="2000"/>
              <a:t>Susan B. Anthony obvious spoke to women when she says, “aren’t we persons too.” But, it is more likely that she was speaking to a broader audience that included older, white males, who had the power to change this particular law. </a:t>
            </a:r>
          </a:p>
          <a:p>
            <a:pPr lvl="0" rtl="0">
              <a:spcBef>
                <a:spcPts val="0"/>
              </a:spcBef>
              <a:buNone/>
            </a:pPr>
            <a:r>
              <a:t/>
            </a:r>
            <a:endParaRPr/>
          </a:p>
        </p:txBody>
      </p:sp>
      <p:pic>
        <p:nvPicPr>
          <p:cNvPr id="61" name="Shape 61"/>
          <p:cNvPicPr preferRelativeResize="0"/>
          <p:nvPr/>
        </p:nvPicPr>
        <p:blipFill>
          <a:blip r:embed="rId3">
            <a:alphaModFix/>
          </a:blip>
          <a:stretch>
            <a:fillRect/>
          </a:stretch>
        </p:blipFill>
        <p:spPr>
          <a:xfrm>
            <a:off x="2439875" y="2026625"/>
            <a:ext cx="6343650" cy="1798424"/>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5" name="Shape 65"/>
        <p:cNvGrpSpPr/>
        <p:nvPr/>
      </p:nvGrpSpPr>
      <p:grpSpPr>
        <a:xfrm>
          <a:off x="0" y="0"/>
          <a:ext cx="0" cy="0"/>
          <a:chOff x="0" y="0"/>
          <a:chExt cx="0" cy="0"/>
        </a:xfrm>
      </p:grpSpPr>
      <p:sp>
        <p:nvSpPr>
          <p:cNvPr id="66" name="Shape 66"/>
          <p:cNvSpPr txBox="1"/>
          <p:nvPr>
            <p:ph type="title"/>
          </p:nvPr>
        </p:nvSpPr>
        <p:spPr>
          <a:xfrm>
            <a:off x="457200" y="205978"/>
            <a:ext cx="8229600" cy="857400"/>
          </a:xfrm>
          <a:prstGeom prst="rect">
            <a:avLst/>
          </a:prstGeom>
        </p:spPr>
        <p:txBody>
          <a:bodyPr anchorCtr="0" anchor="ctr" bIns="91425" lIns="91425" rIns="91425" tIns="91425">
            <a:noAutofit/>
          </a:bodyPr>
          <a:lstStyle/>
          <a:p>
            <a:pPr lvl="0" rtl="0">
              <a:spcBef>
                <a:spcPts val="0"/>
              </a:spcBef>
              <a:buNone/>
            </a:pPr>
            <a:r>
              <a:rPr lang="en" sz="3500"/>
              <a:t>Elements of the Rhetorical Situation</a:t>
            </a:r>
          </a:p>
        </p:txBody>
      </p:sp>
      <p:sp>
        <p:nvSpPr>
          <p:cNvPr id="67" name="Shape 67"/>
          <p:cNvSpPr txBox="1"/>
          <p:nvPr>
            <p:ph idx="1" type="body"/>
          </p:nvPr>
        </p:nvSpPr>
        <p:spPr>
          <a:xfrm>
            <a:off x="457200" y="1200150"/>
            <a:ext cx="8438700" cy="3843000"/>
          </a:xfrm>
          <a:prstGeom prst="rect">
            <a:avLst/>
          </a:prstGeom>
        </p:spPr>
        <p:txBody>
          <a:bodyPr anchorCtr="0" anchor="t" bIns="91425" lIns="91425" rIns="91425" tIns="91425">
            <a:noAutofit/>
          </a:bodyPr>
          <a:lstStyle/>
          <a:p>
            <a:pPr lvl="0" rtl="0">
              <a:spcBef>
                <a:spcPts val="0"/>
              </a:spcBef>
              <a:buNone/>
            </a:pPr>
            <a:r>
              <a:rPr b="1" lang="en" sz="2000" u="sng">
                <a:solidFill>
                  <a:schemeClr val="accent4"/>
                </a:solidFill>
              </a:rPr>
              <a:t>Purpose- </a:t>
            </a:r>
            <a:r>
              <a:rPr lang="en" sz="2000"/>
              <a:t>This is what the speaker attempts to get their audience to do. Whether it be to change their opinions or ACT upon their feelings, the purpose can only be achieved if the message is crafted FOR the audience. (Inform, Entertain, Persuade)</a:t>
            </a:r>
          </a:p>
          <a:p>
            <a:pPr lvl="0" rtl="0">
              <a:spcBef>
                <a:spcPts val="0"/>
              </a:spcBef>
              <a:buNone/>
            </a:pPr>
            <a:r>
              <a:t/>
            </a:r>
            <a:endParaRPr b="1" sz="2000">
              <a:solidFill>
                <a:schemeClr val="accent5"/>
              </a:solidFill>
            </a:endParaRPr>
          </a:p>
          <a:p>
            <a:pPr lvl="0" rtl="0">
              <a:spcBef>
                <a:spcPts val="0"/>
              </a:spcBef>
              <a:buNone/>
            </a:pPr>
            <a:r>
              <a:t/>
            </a:r>
            <a:endParaRPr b="1" sz="2000">
              <a:solidFill>
                <a:schemeClr val="accent5"/>
              </a:solidFill>
            </a:endParaRPr>
          </a:p>
          <a:p>
            <a:pPr lvl="0" rtl="0">
              <a:spcBef>
                <a:spcPts val="0"/>
              </a:spcBef>
              <a:buNone/>
            </a:pPr>
            <a:r>
              <a:rPr b="1" lang="en" sz="2000">
                <a:solidFill>
                  <a:schemeClr val="accent5"/>
                </a:solidFill>
              </a:rPr>
              <a:t>Example:</a:t>
            </a:r>
          </a:p>
          <a:p>
            <a:pPr lvl="0" rtl="0">
              <a:spcBef>
                <a:spcPts val="0"/>
              </a:spcBef>
              <a:buNone/>
            </a:pPr>
            <a:r>
              <a:rPr lang="en" sz="2000"/>
              <a:t>Susan B. Anthony has different purposes for her broad audience. Women most likely support her, so she will want to persuade them to DO something. Whereas her intentions for her male audience would have been to CHANGE their opinions. </a:t>
            </a:r>
          </a:p>
          <a:p>
            <a:pPr lvl="0" rtl="0">
              <a:spcBef>
                <a:spcPts val="0"/>
              </a:spcBef>
              <a:buNone/>
            </a:pPr>
            <a:r>
              <a:t/>
            </a:r>
            <a:endParaRPr/>
          </a:p>
        </p:txBody>
      </p:sp>
      <p:pic>
        <p:nvPicPr>
          <p:cNvPr id="68" name="Shape 68"/>
          <p:cNvPicPr preferRelativeResize="0"/>
          <p:nvPr/>
        </p:nvPicPr>
        <p:blipFill>
          <a:blip r:embed="rId3">
            <a:alphaModFix/>
          </a:blip>
          <a:stretch>
            <a:fillRect/>
          </a:stretch>
        </p:blipFill>
        <p:spPr>
          <a:xfrm>
            <a:off x="5509950" y="2374800"/>
            <a:ext cx="1526425" cy="137377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2" name="Shape 72"/>
        <p:cNvGrpSpPr/>
        <p:nvPr/>
      </p:nvGrpSpPr>
      <p:grpSpPr>
        <a:xfrm>
          <a:off x="0" y="0"/>
          <a:ext cx="0" cy="0"/>
          <a:chOff x="0" y="0"/>
          <a:chExt cx="0" cy="0"/>
        </a:xfrm>
      </p:grpSpPr>
      <p:sp>
        <p:nvSpPr>
          <p:cNvPr id="73" name="Shape 73"/>
          <p:cNvSpPr txBox="1"/>
          <p:nvPr>
            <p:ph type="title"/>
          </p:nvPr>
        </p:nvSpPr>
        <p:spPr>
          <a:xfrm>
            <a:off x="457200" y="205978"/>
            <a:ext cx="8229600" cy="857400"/>
          </a:xfrm>
          <a:prstGeom prst="rect">
            <a:avLst/>
          </a:prstGeom>
        </p:spPr>
        <p:txBody>
          <a:bodyPr anchorCtr="0" anchor="ctr" bIns="91425" lIns="91425" rIns="91425" tIns="91425">
            <a:noAutofit/>
          </a:bodyPr>
          <a:lstStyle/>
          <a:p>
            <a:pPr lvl="0" rtl="0">
              <a:spcBef>
                <a:spcPts val="0"/>
              </a:spcBef>
              <a:buNone/>
            </a:pPr>
            <a:r>
              <a:rPr lang="en" sz="3500"/>
              <a:t>Elements of the Rhetorical Situation</a:t>
            </a:r>
          </a:p>
        </p:txBody>
      </p:sp>
      <p:sp>
        <p:nvSpPr>
          <p:cNvPr id="74" name="Shape 74"/>
          <p:cNvSpPr txBox="1"/>
          <p:nvPr>
            <p:ph idx="1" type="body"/>
          </p:nvPr>
        </p:nvSpPr>
        <p:spPr>
          <a:xfrm>
            <a:off x="457200" y="1200150"/>
            <a:ext cx="8438700" cy="3843000"/>
          </a:xfrm>
          <a:prstGeom prst="rect">
            <a:avLst/>
          </a:prstGeom>
        </p:spPr>
        <p:txBody>
          <a:bodyPr anchorCtr="0" anchor="t" bIns="91425" lIns="91425" rIns="91425" tIns="91425">
            <a:noAutofit/>
          </a:bodyPr>
          <a:lstStyle/>
          <a:p>
            <a:pPr lvl="0" rtl="0">
              <a:spcBef>
                <a:spcPts val="0"/>
              </a:spcBef>
              <a:buNone/>
            </a:pPr>
            <a:r>
              <a:rPr b="1" lang="en" sz="2000" u="sng">
                <a:solidFill>
                  <a:schemeClr val="accent4"/>
                </a:solidFill>
              </a:rPr>
              <a:t>Message- </a:t>
            </a:r>
            <a:r>
              <a:rPr lang="en" sz="2000"/>
              <a:t>The information being given. The message MUST be crafted to appeal to the target audience and the target audience determines the medium of the message (medium- format of the message). </a:t>
            </a:r>
          </a:p>
          <a:p>
            <a:pPr lvl="0" rtl="0">
              <a:spcBef>
                <a:spcPts val="0"/>
              </a:spcBef>
              <a:buNone/>
            </a:pPr>
            <a:r>
              <a:t/>
            </a:r>
            <a:endParaRPr b="1" sz="2000">
              <a:solidFill>
                <a:schemeClr val="accent5"/>
              </a:solidFill>
            </a:endParaRPr>
          </a:p>
          <a:p>
            <a:pPr lvl="0" rtl="0">
              <a:spcBef>
                <a:spcPts val="0"/>
              </a:spcBef>
              <a:buNone/>
            </a:pPr>
            <a:r>
              <a:t/>
            </a:r>
            <a:endParaRPr b="1" sz="2000">
              <a:solidFill>
                <a:schemeClr val="accent5"/>
              </a:solidFill>
            </a:endParaRPr>
          </a:p>
          <a:p>
            <a:pPr rtl="0">
              <a:spcBef>
                <a:spcPts val="0"/>
              </a:spcBef>
              <a:buNone/>
            </a:pPr>
            <a:r>
              <a:t/>
            </a:r>
            <a:endParaRPr b="1" sz="2000">
              <a:solidFill>
                <a:schemeClr val="accent5"/>
              </a:solidFill>
            </a:endParaRPr>
          </a:p>
          <a:p>
            <a:pPr lvl="0" rtl="0">
              <a:spcBef>
                <a:spcPts val="0"/>
              </a:spcBef>
              <a:buNone/>
            </a:pPr>
            <a:r>
              <a:rPr b="1" lang="en" sz="2000">
                <a:solidFill>
                  <a:schemeClr val="accent5"/>
                </a:solidFill>
              </a:rPr>
              <a:t>Example:</a:t>
            </a:r>
          </a:p>
          <a:p>
            <a:pPr lvl="0" rtl="0">
              <a:spcBef>
                <a:spcPts val="0"/>
              </a:spcBef>
              <a:buNone/>
            </a:pPr>
            <a:r>
              <a:rPr lang="en" sz="2000"/>
              <a:t>Susan B. Anthony’s message was about women’s suffrage and why women have the right to vote just as much as men do. </a:t>
            </a:r>
          </a:p>
          <a:p>
            <a:pPr lvl="0" rtl="0">
              <a:spcBef>
                <a:spcPts val="0"/>
              </a:spcBef>
              <a:buNone/>
            </a:pPr>
            <a:r>
              <a:t/>
            </a:r>
            <a:endParaRPr/>
          </a:p>
        </p:txBody>
      </p:sp>
      <p:pic>
        <p:nvPicPr>
          <p:cNvPr id="75" name="Shape 75"/>
          <p:cNvPicPr preferRelativeResize="0"/>
          <p:nvPr/>
        </p:nvPicPr>
        <p:blipFill>
          <a:blip r:embed="rId3">
            <a:alphaModFix/>
          </a:blip>
          <a:stretch>
            <a:fillRect/>
          </a:stretch>
        </p:blipFill>
        <p:spPr>
          <a:xfrm>
            <a:off x="2974975" y="2368125"/>
            <a:ext cx="1526425" cy="1373775"/>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title"/>
          </p:nvPr>
        </p:nvSpPr>
        <p:spPr>
          <a:xfrm>
            <a:off x="457200" y="205978"/>
            <a:ext cx="8229600" cy="857400"/>
          </a:xfrm>
          <a:prstGeom prst="rect">
            <a:avLst/>
          </a:prstGeom>
        </p:spPr>
        <p:txBody>
          <a:bodyPr anchorCtr="0" anchor="ctr" bIns="91425" lIns="91425" rIns="91425" tIns="91425">
            <a:noAutofit/>
          </a:bodyPr>
          <a:lstStyle/>
          <a:p>
            <a:pPr>
              <a:spcBef>
                <a:spcPts val="0"/>
              </a:spcBef>
              <a:buNone/>
            </a:pPr>
            <a:r>
              <a:rPr lang="en"/>
              <a:t>Practice:</a:t>
            </a:r>
          </a:p>
        </p:txBody>
      </p:sp>
      <p:sp>
        <p:nvSpPr>
          <p:cNvPr id="81" name="Shape 81"/>
          <p:cNvSpPr txBox="1"/>
          <p:nvPr>
            <p:ph idx="1" type="body"/>
          </p:nvPr>
        </p:nvSpPr>
        <p:spPr>
          <a:xfrm>
            <a:off x="457200" y="1200150"/>
            <a:ext cx="8229600" cy="1682699"/>
          </a:xfrm>
          <a:prstGeom prst="rect">
            <a:avLst/>
          </a:prstGeom>
        </p:spPr>
        <p:txBody>
          <a:bodyPr anchorCtr="0" anchor="t" bIns="91425" lIns="91425" rIns="91425" tIns="91425">
            <a:noAutofit/>
          </a:bodyPr>
          <a:lstStyle/>
          <a:p>
            <a:pPr rtl="0">
              <a:spcBef>
                <a:spcPts val="0"/>
              </a:spcBef>
              <a:buNone/>
            </a:pPr>
            <a:r>
              <a:rPr lang="en"/>
              <a:t>Watch the TED Talk by Ismael Nazario, “What I learned as a Kid in Jail,” in order to identify the rhetorical situation.</a:t>
            </a:r>
          </a:p>
          <a:p>
            <a:pPr>
              <a:spcBef>
                <a:spcPts val="0"/>
              </a:spcBef>
              <a:buNone/>
            </a:pPr>
            <a:r>
              <a:t/>
            </a:r>
            <a:endParaRPr/>
          </a:p>
        </p:txBody>
      </p:sp>
      <p:sp>
        <p:nvSpPr>
          <p:cNvPr id="82" name="Shape 82">
            <a:hlinkClick r:id="rId4"/>
          </p:cNvPr>
          <p:cNvSpPr/>
          <p:nvPr/>
        </p:nvSpPr>
        <p:spPr>
          <a:xfrm>
            <a:off x="5830925" y="2488125"/>
            <a:ext cx="3021724" cy="2266299"/>
          </a:xfrm>
          <a:prstGeom prst="rect">
            <a:avLst/>
          </a:prstGeom>
          <a:blipFill>
            <a:blip r:embed="rId5">
              <a:alphaModFix/>
            </a:blip>
            <a:stretch>
              <a:fillRect/>
            </a:stretch>
          </a:blipFill>
          <a:ln>
            <a:noFill/>
          </a:ln>
        </p:spPr>
      </p:sp>
      <p:sp>
        <p:nvSpPr>
          <p:cNvPr id="83" name="Shape 83"/>
          <p:cNvSpPr txBox="1"/>
          <p:nvPr/>
        </p:nvSpPr>
        <p:spPr>
          <a:xfrm>
            <a:off x="300975" y="2876075"/>
            <a:ext cx="5437800" cy="1939800"/>
          </a:xfrm>
          <a:prstGeom prst="rect">
            <a:avLst/>
          </a:prstGeom>
          <a:noFill/>
          <a:ln>
            <a:noFill/>
          </a:ln>
        </p:spPr>
        <p:txBody>
          <a:bodyPr anchorCtr="0" anchor="t" bIns="91425" lIns="91425" rIns="91425" tIns="91425">
            <a:noAutofit/>
          </a:bodyPr>
          <a:lstStyle/>
          <a:p>
            <a:pPr rtl="0">
              <a:lnSpc>
                <a:spcPct val="115000"/>
              </a:lnSpc>
              <a:spcBef>
                <a:spcPts val="0"/>
              </a:spcBef>
              <a:buNone/>
            </a:pPr>
            <a:r>
              <a:rPr b="1" lang="en" sz="2000">
                <a:solidFill>
                  <a:schemeClr val="accent1"/>
                </a:solidFill>
              </a:rPr>
              <a:t>Exigence- </a:t>
            </a:r>
            <a:r>
              <a:rPr lang="en" sz="2000"/>
              <a:t>What motivated this speech?</a:t>
            </a:r>
          </a:p>
          <a:p>
            <a:pPr rtl="0">
              <a:lnSpc>
                <a:spcPct val="115000"/>
              </a:lnSpc>
              <a:spcBef>
                <a:spcPts val="0"/>
              </a:spcBef>
              <a:buNone/>
            </a:pPr>
            <a:r>
              <a:rPr b="1" lang="en" sz="2000">
                <a:solidFill>
                  <a:schemeClr val="accent2"/>
                </a:solidFill>
              </a:rPr>
              <a:t>Audience- </a:t>
            </a:r>
            <a:r>
              <a:rPr lang="en" sz="2000"/>
              <a:t>Who is he speaking to?</a:t>
            </a:r>
          </a:p>
          <a:p>
            <a:pPr rtl="0">
              <a:lnSpc>
                <a:spcPct val="115000"/>
              </a:lnSpc>
              <a:spcBef>
                <a:spcPts val="0"/>
              </a:spcBef>
              <a:buNone/>
            </a:pPr>
            <a:r>
              <a:rPr b="1" lang="en" sz="2000">
                <a:solidFill>
                  <a:schemeClr val="accent5"/>
                </a:solidFill>
              </a:rPr>
              <a:t>Purpose- </a:t>
            </a:r>
            <a:r>
              <a:rPr lang="en" sz="2000"/>
              <a:t>What does he want from audience?</a:t>
            </a:r>
          </a:p>
          <a:p>
            <a:pPr>
              <a:lnSpc>
                <a:spcPct val="115000"/>
              </a:lnSpc>
              <a:spcBef>
                <a:spcPts val="0"/>
              </a:spcBef>
              <a:buNone/>
            </a:pPr>
            <a:r>
              <a:rPr b="1" lang="en" sz="2000">
                <a:solidFill>
                  <a:schemeClr val="accent4"/>
                </a:solidFill>
              </a:rPr>
              <a:t>Message-</a:t>
            </a:r>
            <a:r>
              <a:rPr lang="en" sz="2000"/>
              <a:t> What is the key message he wants his audience to understand?</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paper-plane">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